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</p:sld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6" Type="http://schemas.openxmlformats.org/officeDocument/2006/relationships/tableStyles" Target="tableStyles.xml"/><Relationship Id="rId85" Type="http://schemas.openxmlformats.org/officeDocument/2006/relationships/viewProps" Target="viewProps.xml"/><Relationship Id="rId84" Type="http://schemas.openxmlformats.org/officeDocument/2006/relationships/presProps" Target="presProps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 with **bold**, *italic*, and ~~striked~~ text.
Also, HTML elements are valid:
&lt;div class="flex w-full"&gt;
  &lt;span style="flex-grow: 1;"&gt;Left content&lt;/span&gt;
  &lt;span&gt;Right content&lt;/span&gt;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 with **bold**, *italic*, and ~~striked~~ text.
Also, HTML elements are valid:
&lt;div class="flex w-full"&gt;
  &lt;span style="flex-grow: 1;"&gt;Left content&lt;/span&gt;
  &lt;span&gt;Right content&lt;/span&gt;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 with **bold**, *italic*, and ~~striked~~ text.
Also, HTML elements are valid:
&lt;div class="flex w-full"&gt;
  &lt;span style="flex-grow: 1;"&gt;Left content&lt;/span&gt;
  &lt;span&gt;Right content&lt;/span&gt;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GIF"/><Relationship Id="rId1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1.GIF"/><Relationship Id="rId1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3.GIF"/><Relationship Id="rId1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ylib-install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" y="1451610"/>
            <a:ext cx="7620000" cy="29241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lient_ru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260" y="1437640"/>
            <a:ext cx="3811270" cy="37147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lgo-server-ru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914400"/>
            <a:ext cx="3289300" cy="399161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(16:9)</PresentationFormat>
  <Paragraphs>0</Paragraphs>
  <Slides>80</Slides>
  <Notes>80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3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Calibri</vt:lpstr>
      <vt:lpstr>Helvetica Neue</vt:lpstr>
      <vt:lpstr>等线</vt:lpstr>
      <vt:lpstr>苹方-简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using Slidev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LLGo Rust Ecosystem Explore</dc:title>
  <dc:creator/>
  <dc:subject>## LLGo Rust Ecosystem Explore
</dc:subject>
  <cp:lastModifiedBy>spongehah</cp:lastModifiedBy>
  <cp:revision>2</cp:revision>
  <dcterms:created xsi:type="dcterms:W3CDTF">2024-09-21T06:44:44Z</dcterms:created>
  <dcterms:modified xsi:type="dcterms:W3CDTF">2024-09-21T06:44:44Z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B31716067641B6265C6BEE6635AC244E_42</vt:lpwstr>
  </property>
  <property fmtid="{D5CDD505-2E9C-101B-9397-08002B2CF9AE}" pid="3" name="KSOProductBuildVer">
    <vt:lpwstr>2052-6.10.0.8196</vt:lpwstr>
  </property>
</Properties>
</file>